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4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4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4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4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713D-7954-4484-AC60-A3933C1EA51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C5F6-5FB1-450E-8A90-1D8E3A72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smtClean="0"/>
              <a:t>Hưởng ứng Lễ hội áo dài.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7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659146_556bc0f11ac41c9ceb552ac1d6c4eb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34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666825_074aa8a3bec05f12ed94035ca6c1466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7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688056_3c7e97edd2625c5d0ea07a79506e1fb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41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690573_fc99125fc9420faf0dee269b8030af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28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713928_ee1ab13ee27caba8c61fe41110110b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13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742636_5d3c59215aa1293d2abcefd9b36a8c8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92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744381_de098f56c393967a5506eb7136a045e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04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762361_b9f828278196eb0ed62741cea1d2b72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3" y="0"/>
            <a:ext cx="8118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54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7488839_5ea4bd1ed9631921111734284f888cc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88" y="0"/>
            <a:ext cx="7337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66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4029962_228cebbeb654ee186245ad888cd70a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088"/>
            <a:ext cx="9144000" cy="520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44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526111_1f3e258ba2803267e6a825fe0a55cc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77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529458_4c4a88a8f94c20f9d6f6b08ee1da1cf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26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533664_d6f870db57aa978f5a88681abc8e467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82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574454_01e6d47c33eda5328f26fa4477c0455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98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580651_5c5d68cd03fe3803c851a22e9660f6a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93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621450_6711e4f13469f9b5fcaf99be74a7a0a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09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06625877_4a3ef0a3c10dc48e9147cc20fc6eeaa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02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Hưởng ứng Lễ hội áo dài.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Hưởng ứng Lễ hội áo dài.</dc:title>
  <dc:creator>CB-CANTHANH</dc:creator>
  <cp:lastModifiedBy>CB-CANTHANH</cp:lastModifiedBy>
  <cp:revision>1</cp:revision>
  <dcterms:created xsi:type="dcterms:W3CDTF">2023-04-10T01:52:31Z</dcterms:created>
  <dcterms:modified xsi:type="dcterms:W3CDTF">2023-04-10T01:52:49Z</dcterms:modified>
</cp:coreProperties>
</file>